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6" r:id="rId4"/>
    <p:sldId id="261" r:id="rId5"/>
    <p:sldId id="267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96" y="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7290D-A831-45CF-B895-8CE3AF6F06CD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6F1B5-3467-4F5D-A086-88F98B1CE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041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04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31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93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02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75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80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01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624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74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12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A9999-AC08-4914-9BEB-1FC3332B085A}" type="datetimeFigureOut">
              <a:rPr lang="en-US" smtClean="0"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A6658-265C-4ADD-BF87-9E79186DB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0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74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What is it?</a:t>
                </a:r>
              </a:p>
              <a:p>
                <a:r>
                  <a:rPr lang="en-US" dirty="0" smtClean="0"/>
                  <a:t>Examples: </a:t>
                </a:r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4.9∗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 smtClean="0"/>
                  <a:t>Why do we use it?</a:t>
                </a:r>
              </a:p>
              <a:p>
                <a:pPr lvl="1"/>
                <a:r>
                  <a:rPr lang="en-US" dirty="0" smtClean="0"/>
                  <a:t>Method of expressing very large or very small numbers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206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Notation: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first number has to be: 1 ≤ x ≤ </a:t>
            </a:r>
            <a:r>
              <a:rPr lang="en-US" dirty="0" smtClean="0"/>
              <a:t>9</a:t>
            </a:r>
            <a:endParaRPr lang="en-US" dirty="0"/>
          </a:p>
          <a:p>
            <a:r>
              <a:rPr lang="en-US" dirty="0"/>
              <a:t>Always multiply by 10 to some </a:t>
            </a:r>
            <a:r>
              <a:rPr lang="en-US" dirty="0" smtClean="0"/>
              <a:t>power </a:t>
            </a:r>
            <a:endParaRPr lang="en-US" dirty="0"/>
          </a:p>
          <a:p>
            <a:r>
              <a:rPr lang="en-US" dirty="0"/>
              <a:t>Negative powers make numbers </a:t>
            </a:r>
            <a:r>
              <a:rPr lang="en-US" dirty="0" smtClean="0"/>
              <a:t>smaller</a:t>
            </a:r>
            <a:endParaRPr lang="en-US" dirty="0"/>
          </a:p>
          <a:p>
            <a:r>
              <a:rPr lang="en-US" dirty="0"/>
              <a:t>Positive powers make numbers </a:t>
            </a:r>
            <a:r>
              <a:rPr lang="en-US" dirty="0" smtClean="0"/>
              <a:t>bigger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698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Notation: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</a:t>
            </a:r>
            <a:r>
              <a:rPr lang="en-US" dirty="0"/>
              <a:t>of the following are in </a:t>
            </a:r>
            <a:r>
              <a:rPr lang="en-US" b="1" dirty="0"/>
              <a:t>scientific notation</a:t>
            </a:r>
            <a:r>
              <a:rPr lang="en-US" dirty="0"/>
              <a:t>?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56.7 </a:t>
            </a:r>
            <a:r>
              <a:rPr lang="en-US" dirty="0"/>
              <a:t>x 10</a:t>
            </a:r>
            <a:r>
              <a:rPr lang="en-US" baseline="30000" dirty="0"/>
              <a:t>3	</a:t>
            </a:r>
            <a:r>
              <a:rPr lang="en-US" dirty="0"/>
              <a:t>				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12.345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6.9 </a:t>
            </a:r>
            <a:r>
              <a:rPr lang="en-US" dirty="0"/>
              <a:t>x 10</a:t>
            </a:r>
            <a:r>
              <a:rPr lang="en-US" baseline="30000" dirty="0"/>
              <a:t>2</a:t>
            </a:r>
            <a:r>
              <a:rPr lang="en-US" dirty="0"/>
              <a:t>					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1.7 </a:t>
            </a:r>
            <a:r>
              <a:rPr lang="en-US" dirty="0"/>
              <a:t>x 10</a:t>
            </a:r>
            <a:r>
              <a:rPr lang="en-US" baseline="30000" dirty="0"/>
              <a:t>-2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7.0 </a:t>
            </a:r>
            <a:r>
              <a:rPr lang="en-US" dirty="0"/>
              <a:t>x 10</a:t>
            </a:r>
            <a:r>
              <a:rPr lang="en-US" baseline="-25000" dirty="0"/>
              <a:t>10</a:t>
            </a:r>
            <a:r>
              <a:rPr lang="en-US" dirty="0"/>
              <a:t>					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8,902,506.5 </a:t>
            </a:r>
            <a:r>
              <a:rPr lang="en-US" dirty="0"/>
              <a:t>x 10</a:t>
            </a:r>
            <a:r>
              <a:rPr lang="en-US" baseline="30000" dirty="0"/>
              <a:t>-8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25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write numbers in Scientific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Jump the decimal</a:t>
            </a:r>
          </a:p>
          <a:p>
            <a:r>
              <a:rPr lang="en-US" dirty="0" smtClean="0"/>
              <a:t>Count</a:t>
            </a:r>
          </a:p>
          <a:p>
            <a:r>
              <a:rPr lang="en-US" dirty="0" smtClean="0"/>
              <a:t>Follow the rules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975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Notation: More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EXAMPLE: </a:t>
            </a:r>
          </a:p>
          <a:p>
            <a:pPr marL="0" indent="0" algn="ctr">
              <a:buNone/>
            </a:pPr>
            <a:r>
              <a:rPr lang="en-US" sz="4000" dirty="0" smtClean="0"/>
              <a:t>3,450,000,000</a:t>
            </a:r>
          </a:p>
          <a:p>
            <a:pPr marL="0" indent="0" algn="ctr">
              <a:buNone/>
            </a:pPr>
            <a:endParaRPr lang="en-US" dirty="0"/>
          </a:p>
          <a:p>
            <a:r>
              <a:rPr lang="en-US" dirty="0" smtClean="0"/>
              <a:t>How </a:t>
            </a:r>
            <a:r>
              <a:rPr lang="en-US" dirty="0"/>
              <a:t>many times did you move the decimal? _________</a:t>
            </a:r>
          </a:p>
          <a:p>
            <a:r>
              <a:rPr lang="en-US" dirty="0" smtClean="0"/>
              <a:t>What </a:t>
            </a:r>
            <a:r>
              <a:rPr lang="en-US" dirty="0"/>
              <a:t>direction: ___________</a:t>
            </a:r>
          </a:p>
          <a:p>
            <a:r>
              <a:rPr lang="en-US" dirty="0" smtClean="0"/>
              <a:t>What </a:t>
            </a:r>
            <a:r>
              <a:rPr lang="en-US" dirty="0"/>
              <a:t>power will the 10 be raised to? _____________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7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Notation: More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EXAMPLE: </a:t>
            </a:r>
          </a:p>
          <a:p>
            <a:pPr marL="0" indent="0" algn="ctr">
              <a:buNone/>
            </a:pPr>
            <a:r>
              <a:rPr lang="en-US" sz="4000" dirty="0" smtClean="0"/>
              <a:t>0.0000000059</a:t>
            </a:r>
          </a:p>
          <a:p>
            <a:pPr marL="0" indent="0" algn="ctr">
              <a:buNone/>
            </a:pPr>
            <a:endParaRPr lang="en-US" dirty="0" smtClean="0"/>
          </a:p>
          <a:p>
            <a:r>
              <a:rPr lang="en-US" dirty="0" smtClean="0"/>
              <a:t>How many times did you move the decimal? _________</a:t>
            </a:r>
          </a:p>
          <a:p>
            <a:r>
              <a:rPr lang="en-US" dirty="0" smtClean="0"/>
              <a:t>What direction: ___________</a:t>
            </a:r>
          </a:p>
          <a:p>
            <a:r>
              <a:rPr lang="en-US" dirty="0" smtClean="0"/>
              <a:t>What power will the 10 be raised to? _____________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80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Backwards Scientific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Write the following “scientific notation” numbers in number form: </a:t>
            </a:r>
          </a:p>
          <a:p>
            <a:pPr marL="0" indent="0">
              <a:buNone/>
            </a:pPr>
            <a:r>
              <a:rPr lang="en-US" b="1" dirty="0" smtClean="0"/>
              <a:t>	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Example</a:t>
            </a:r>
            <a:r>
              <a:rPr lang="en-US" b="1" dirty="0"/>
              <a:t>: 7.95 x 10</a:t>
            </a:r>
            <a:r>
              <a:rPr lang="en-US" b="1" baseline="30000" dirty="0"/>
              <a:t>4</a:t>
            </a:r>
            <a:r>
              <a:rPr lang="en-US" b="1" dirty="0"/>
              <a:t> = 79,500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	Example</a:t>
            </a:r>
            <a:r>
              <a:rPr lang="en-US" b="1" dirty="0"/>
              <a:t>: 5.3 x 10</a:t>
            </a:r>
            <a:r>
              <a:rPr lang="en-US" b="1" baseline="30000" dirty="0"/>
              <a:t>-3</a:t>
            </a:r>
            <a:r>
              <a:rPr lang="en-US" b="1" dirty="0"/>
              <a:t> = 0.0053</a:t>
            </a:r>
            <a:endParaRPr lang="en-US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8.97 </a:t>
            </a:r>
            <a:r>
              <a:rPr lang="en-US" dirty="0"/>
              <a:t>x 10</a:t>
            </a:r>
            <a:r>
              <a:rPr lang="en-US" baseline="30000" dirty="0"/>
              <a:t>5</a:t>
            </a:r>
            <a:r>
              <a:rPr lang="en-US" dirty="0"/>
              <a:t> =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lvl="0" indent="0">
              <a:buNone/>
            </a:pPr>
            <a:r>
              <a:rPr lang="en-US" dirty="0"/>
              <a:t>8.567 x 10</a:t>
            </a:r>
            <a:r>
              <a:rPr lang="en-US" baseline="30000" dirty="0"/>
              <a:t>-2</a:t>
            </a:r>
            <a:r>
              <a:rPr lang="en-US" dirty="0"/>
              <a:t> =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27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151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Scientific Notation</vt:lpstr>
      <vt:lpstr>Scientific Notation</vt:lpstr>
      <vt:lpstr>Scientific Notation: Rules</vt:lpstr>
      <vt:lpstr>Scientific Notation: Practice</vt:lpstr>
      <vt:lpstr>How to write numbers in Scientific Notation</vt:lpstr>
      <vt:lpstr>Scientific Notation: More Practice</vt:lpstr>
      <vt:lpstr>Scientific Notation: More Practice</vt:lpstr>
      <vt:lpstr>Backwards Scientific Notation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Notation and Graphing</dc:title>
  <dc:creator>ECES21</dc:creator>
  <cp:lastModifiedBy>ECES21</cp:lastModifiedBy>
  <cp:revision>15</cp:revision>
  <dcterms:created xsi:type="dcterms:W3CDTF">2013-08-01T18:08:35Z</dcterms:created>
  <dcterms:modified xsi:type="dcterms:W3CDTF">2013-09-12T13:25:35Z</dcterms:modified>
</cp:coreProperties>
</file>